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E60E6-A24A-4DB9-B67B-A6F26C49D9CC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5A34D-C9A6-45A7-87AC-4E5C989B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5A34D-C9A6-45A7-87AC-4E5C989B1B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r>
              <a:rPr lang="bn-BD" sz="9600" dirty="0">
                <a:solidFill>
                  <a:srgbClr val="FFFF00"/>
                </a:solidFill>
              </a:rPr>
              <a:t>স্বাগতম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4267200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399"/>
            <a:ext cx="4419600" cy="3962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1" y="4462462"/>
            <a:ext cx="2794380" cy="2066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20" y="4462461"/>
            <a:ext cx="2794380" cy="2066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991" y="4462462"/>
            <a:ext cx="2764809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810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</a:rPr>
              <a:t>দলীয় কাজ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0433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 smtClean="0"/>
          </a:p>
          <a:p>
            <a:endParaRPr lang="bn-BD" sz="3200" dirty="0"/>
          </a:p>
          <a:p>
            <a:pPr algn="just"/>
            <a:r>
              <a:rPr lang="bn-BD" sz="3200" dirty="0" smtClean="0"/>
              <a:t>মাদার বোর্ড এর বৈশিষ্ট্যসমূহ বর্ননা কর ।</a:t>
            </a:r>
          </a:p>
          <a:p>
            <a:pPr algn="just"/>
            <a:endParaRPr lang="bn-BD" sz="3200" dirty="0"/>
          </a:p>
          <a:p>
            <a:pPr algn="just"/>
            <a:r>
              <a:rPr lang="bn-BD" sz="3200" dirty="0" smtClean="0"/>
              <a:t>প্রসেসরের ভাষা ও মানুষের ভাষার মধ্যে পার্থক্য নির্দেশ কর।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607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0075" y="228600"/>
            <a:ext cx="3393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u="sng" dirty="0"/>
              <a:t>মূল্যায়ন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990599" y="1524000"/>
            <a:ext cx="6172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b="1" dirty="0"/>
              <a:t>মাদারবোর্ডের ভিন্ন ভিন্ন </a:t>
            </a:r>
            <a:r>
              <a:rPr lang="bn-BD" sz="3200" b="1" dirty="0" smtClean="0"/>
              <a:t>নাম বলতে পারেব ।</a:t>
            </a:r>
          </a:p>
          <a:p>
            <a:pPr algn="just"/>
            <a:endParaRPr lang="bn-BD" sz="3200" b="1" dirty="0" smtClean="0"/>
          </a:p>
          <a:p>
            <a:pPr algn="just"/>
            <a:r>
              <a:rPr lang="bn-BD" sz="3200" b="1" dirty="0"/>
              <a:t>মাদারবোর্ডের </a:t>
            </a:r>
            <a:r>
              <a:rPr lang="bn-BD" sz="3200" b="1" dirty="0" smtClean="0"/>
              <a:t>বিভিন্ন অংশ চিনতে পারবে ।</a:t>
            </a:r>
          </a:p>
          <a:p>
            <a:pPr algn="just"/>
            <a:endParaRPr lang="bn-BD" sz="3200" b="1" dirty="0"/>
          </a:p>
          <a:p>
            <a:pPr algn="just"/>
            <a:r>
              <a:rPr lang="bn-BD" sz="3200" b="1" dirty="0" smtClean="0"/>
              <a:t>প্রসসেরের  তিনটি অংশের নাম ও সংজ্ঞা বলতে পারবে।</a:t>
            </a:r>
            <a:endParaRPr lang="bn-BD" sz="3200" b="1" dirty="0"/>
          </a:p>
          <a:p>
            <a:r>
              <a:rPr lang="bn-BD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953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5876" y="228600"/>
            <a:ext cx="3644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u="sng" dirty="0">
                <a:solidFill>
                  <a:srgbClr val="0070C0"/>
                </a:solidFill>
              </a:rPr>
              <a:t>বাড়ীর কাজ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115193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n-BD" sz="3600" dirty="0" smtClean="0"/>
          </a:p>
          <a:p>
            <a:pPr algn="just"/>
            <a:r>
              <a:rPr lang="bn-BD" sz="3600" dirty="0" smtClean="0"/>
              <a:t>একটি </a:t>
            </a:r>
            <a:r>
              <a:rPr lang="bn-BD" sz="3600" dirty="0"/>
              <a:t>আধুনিক মাদারবোর্ডের </a:t>
            </a:r>
            <a:r>
              <a:rPr lang="bn-BD" sz="3600" dirty="0" smtClean="0"/>
              <a:t>সব কয়টি </a:t>
            </a:r>
            <a:r>
              <a:rPr lang="bn-BD" sz="3600" dirty="0"/>
              <a:t>যন্ত্রাংশ নাম লিখ</a:t>
            </a:r>
            <a:r>
              <a:rPr lang="bn-BD" sz="3600" dirty="0" smtClean="0"/>
              <a:t>।</a:t>
            </a:r>
          </a:p>
          <a:p>
            <a:pPr algn="just"/>
            <a:endParaRPr lang="bn-BD" sz="3600" dirty="0"/>
          </a:p>
          <a:p>
            <a:pPr algn="just"/>
            <a:r>
              <a:rPr lang="bn-BD" sz="3600" b="1" dirty="0"/>
              <a:t>প্রসসেরের  তিনটি অংশের নাম ও সংজ্ঞা </a:t>
            </a:r>
            <a:r>
              <a:rPr lang="bn-BD" sz="3600" b="1" dirty="0" smtClean="0"/>
              <a:t>লিখ।</a:t>
            </a:r>
            <a:endParaRPr lang="bn-BD" sz="3600" b="1" dirty="0"/>
          </a:p>
          <a:p>
            <a:endParaRPr lang="bn-BD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512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0287" y="2090172"/>
            <a:ext cx="5307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i="1" dirty="0">
                <a:solidFill>
                  <a:srgbClr val="FFFF00"/>
                </a:solidFill>
                <a:latin typeface="Arial" pitchFamily="34" charset="0"/>
              </a:rPr>
              <a:t>ধন্যবাদ</a:t>
            </a:r>
            <a:endParaRPr lang="en-US" sz="96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0"/>
            <a:ext cx="5562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C00000"/>
                </a:solidFill>
              </a:rPr>
              <a:t>মাসুম আহমেদ</a:t>
            </a:r>
          </a:p>
          <a:p>
            <a:r>
              <a:rPr lang="bn-BD" sz="2400" dirty="0">
                <a:solidFill>
                  <a:srgbClr val="C00000"/>
                </a:solidFill>
              </a:rPr>
              <a:t>সহকারি </a:t>
            </a:r>
            <a:r>
              <a:rPr lang="bn-BD" sz="2400" dirty="0" smtClean="0">
                <a:solidFill>
                  <a:srgbClr val="C00000"/>
                </a:solidFill>
              </a:rPr>
              <a:t>শিক্ষক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bn-BD" sz="2400" dirty="0" smtClean="0">
                <a:solidFill>
                  <a:srgbClr val="C00000"/>
                </a:solidFill>
              </a:rPr>
              <a:t>বাট্টা </a:t>
            </a:r>
            <a:r>
              <a:rPr lang="bn-BD" sz="2400" dirty="0">
                <a:solidFill>
                  <a:srgbClr val="C00000"/>
                </a:solidFill>
              </a:rPr>
              <a:t>ভাট পাড়া এস  সি ঊচ্চ বিঃ</a:t>
            </a:r>
          </a:p>
          <a:p>
            <a:r>
              <a:rPr lang="bn-BD" sz="2400" dirty="0">
                <a:solidFill>
                  <a:srgbClr val="C00000"/>
                </a:solidFill>
              </a:rPr>
              <a:t>মোবাইল </a:t>
            </a:r>
            <a:r>
              <a:rPr lang="bn-BD" sz="2400">
                <a:solidFill>
                  <a:srgbClr val="C00000"/>
                </a:solidFill>
              </a:rPr>
              <a:t>নং  </a:t>
            </a:r>
            <a:r>
              <a:rPr lang="bn-BD" sz="2400" smtClean="0">
                <a:solidFill>
                  <a:srgbClr val="C00000"/>
                </a:solidFill>
              </a:rPr>
              <a:t>০১৭১২২৬৩০৫৭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9144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u="sng" dirty="0">
                <a:solidFill>
                  <a:srgbClr val="00B0F0"/>
                </a:solidFill>
              </a:rPr>
              <a:t>পরিচিতি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73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>
                <a:solidFill>
                  <a:srgbClr val="0070C0"/>
                </a:solidFill>
              </a:rPr>
              <a:t>পাঠপরিচিতি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693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u="sng" dirty="0">
                <a:solidFill>
                  <a:srgbClr val="7030A0"/>
                </a:solidFill>
              </a:rPr>
              <a:t>শ্রেণীঃ সপ্তম</a:t>
            </a:r>
          </a:p>
          <a:p>
            <a:endParaRPr lang="bn-BD" sz="3600" b="1" dirty="0">
              <a:solidFill>
                <a:srgbClr val="7030A0"/>
              </a:solidFill>
            </a:endParaRPr>
          </a:p>
          <a:p>
            <a:r>
              <a:rPr lang="bn-BD" sz="3600" b="1" dirty="0">
                <a:solidFill>
                  <a:schemeClr val="accent6"/>
                </a:solidFill>
              </a:rPr>
              <a:t>বিষয়ঃ কম্পিউটার  সংশ্লিষ্ট যন্রপাতি </a:t>
            </a:r>
          </a:p>
          <a:p>
            <a:endParaRPr lang="bn-BD" sz="3600" b="1" dirty="0">
              <a:solidFill>
                <a:schemeClr val="accent6"/>
              </a:solidFill>
            </a:endParaRPr>
          </a:p>
          <a:p>
            <a:r>
              <a:rPr lang="bn-BD" sz="3600" b="1" dirty="0">
                <a:solidFill>
                  <a:schemeClr val="accent6"/>
                </a:solidFill>
              </a:rPr>
              <a:t>সময়ঃ ৪০ মিনিট</a:t>
            </a:r>
          </a:p>
          <a:p>
            <a:endParaRPr lang="bn-BD" sz="3600" b="1" dirty="0">
              <a:solidFill>
                <a:schemeClr val="accent6"/>
              </a:solidFill>
            </a:endParaRPr>
          </a:p>
          <a:p>
            <a:r>
              <a:rPr lang="bn-BD" sz="3600" b="1" smtClean="0">
                <a:solidFill>
                  <a:schemeClr val="accent6"/>
                </a:solidFill>
              </a:rPr>
              <a:t>তারিখঃ</a:t>
            </a:r>
            <a:endParaRPr lang="bn-BD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" y="0"/>
            <a:ext cx="9163334" cy="510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" y="5081515"/>
            <a:ext cx="2619375" cy="1776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42" y="5081515"/>
            <a:ext cx="2295525" cy="1764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296" y="5143500"/>
            <a:ext cx="4163704" cy="17026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14478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মাদার বোর্ড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1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4572000"/>
            <a:ext cx="3858904" cy="2066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35605"/>
            <a:ext cx="4038600" cy="2066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4418463"/>
            <a:ext cx="53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প্রসেসর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85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1981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মাদা</a:t>
            </a:r>
          </a:p>
          <a:p>
            <a:r>
              <a:rPr lang="bn-BD" sz="9600" dirty="0" smtClean="0">
                <a:solidFill>
                  <a:srgbClr val="FF0000"/>
                </a:solidFill>
              </a:rPr>
              <a:t>র </a:t>
            </a:r>
            <a:r>
              <a:rPr lang="bn-BD" sz="9600" dirty="0">
                <a:solidFill>
                  <a:srgbClr val="FF0000"/>
                </a:solidFill>
              </a:rPr>
              <a:t>বোর্ড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66810" y="76200"/>
            <a:ext cx="1534394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/>
              <a:t>প্র</a:t>
            </a:r>
          </a:p>
          <a:p>
            <a:pPr algn="ctr"/>
            <a:r>
              <a:rPr lang="bn-BD" sz="9600" dirty="0" smtClean="0"/>
              <a:t>সে</a:t>
            </a:r>
          </a:p>
          <a:p>
            <a:pPr algn="ctr"/>
            <a:r>
              <a:rPr lang="bn-BD" sz="9600" dirty="0" smtClean="0"/>
              <a:t>স</a:t>
            </a:r>
          </a:p>
          <a:p>
            <a:pPr algn="ctr"/>
            <a:r>
              <a:rPr lang="bn-BD" sz="9600" dirty="0" smtClean="0"/>
              <a:t>র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</a:rPr>
              <a:t>এবং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5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9937" y="37207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FF00"/>
                </a:solidFill>
              </a:rPr>
              <a:t>আচরনিক উদেশ্য</a:t>
            </a:r>
            <a:endParaRPr lang="en-US" sz="54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611266" cy="4067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447800"/>
            <a:ext cx="6172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কম্পিউটারের  মাদারবোর্ডের ভিন্ন ভিন্ন নাম জানতে পারবে।</a:t>
            </a:r>
          </a:p>
          <a:p>
            <a:endParaRPr lang="bn-BD" sz="2400" dirty="0"/>
          </a:p>
          <a:p>
            <a:r>
              <a:rPr lang="bn-BD" sz="2400" dirty="0" smtClean="0"/>
              <a:t> মাদারবোর্ডের ক্ষমতা বা বৈশিষট্য কিসের উপর নির্ভর করে জানতে পারবে</a:t>
            </a:r>
          </a:p>
          <a:p>
            <a:endParaRPr lang="bn-BD" sz="2400" dirty="0" smtClean="0"/>
          </a:p>
          <a:p>
            <a:r>
              <a:rPr lang="bn-BD" sz="2400" dirty="0" smtClean="0"/>
              <a:t>একটি আধুনিক মাদারবোর্ডের বিভিন্ন যন্ত্রাংশ চিনেত পারবে</a:t>
            </a:r>
          </a:p>
          <a:p>
            <a:endParaRPr lang="bn-BD" sz="2400" dirty="0" smtClean="0"/>
          </a:p>
          <a:p>
            <a:r>
              <a:rPr lang="bn-BD" sz="2400" dirty="0" smtClean="0"/>
              <a:t>প্রসেসরের বিভিন্ন অংশের নাম ও কার্যাবলি বলতে পারবে</a:t>
            </a:r>
          </a:p>
          <a:p>
            <a:r>
              <a:rPr lang="bn-BD" sz="2400" dirty="0" smtClean="0"/>
              <a:t> </a:t>
            </a:r>
          </a:p>
          <a:p>
            <a:r>
              <a:rPr lang="bn-BD" sz="2400" dirty="0" smtClean="0"/>
              <a:t>প্রসেসরের ভাষা জ্ঞান সম্পর্কে ধারনা নিতে পারবে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93" y="2590800"/>
            <a:ext cx="593373" cy="3948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38" y="3672519"/>
            <a:ext cx="611266" cy="4067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48200"/>
            <a:ext cx="611266" cy="4067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38" y="5791200"/>
            <a:ext cx="611266" cy="40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0707"/>
            <a:ext cx="6096000" cy="68272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8" y="30707"/>
            <a:ext cx="3048000" cy="34443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8" y="3511455"/>
            <a:ext cx="3048000" cy="334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5334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00B0F0"/>
                </a:solidFill>
              </a:rPr>
              <a:t>একক কাজ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693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/>
          </a:p>
          <a:p>
            <a:endParaRPr lang="bn-BD" sz="3200" dirty="0" smtClean="0"/>
          </a:p>
          <a:p>
            <a:r>
              <a:rPr lang="bn-BD" sz="3200" dirty="0" smtClean="0"/>
              <a:t>একটি </a:t>
            </a:r>
            <a:r>
              <a:rPr lang="bn-BD" sz="3200" dirty="0"/>
              <a:t>আধুনিক মাদারবোর্ডের </a:t>
            </a:r>
            <a:r>
              <a:rPr lang="bn-BD" sz="3200" dirty="0" smtClean="0"/>
              <a:t>৫ টি যন্ত্রাংশ নাম লিখ।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64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157</Words>
  <Application>Microsoft Office PowerPoint</Application>
  <PresentationFormat>On-screen Show (4:3)</PresentationFormat>
  <Paragraphs>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24</cp:revision>
  <dcterms:created xsi:type="dcterms:W3CDTF">2006-08-16T00:00:00Z</dcterms:created>
  <dcterms:modified xsi:type="dcterms:W3CDTF">2014-05-04T13:28:11Z</dcterms:modified>
</cp:coreProperties>
</file>